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3"/>
  </p:notesMasterIdLst>
  <p:handoutMasterIdLst>
    <p:handoutMasterId r:id="rId274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2" r:id="rId48"/>
    <p:sldId id="783" r:id="rId49"/>
    <p:sldId id="784" r:id="rId50"/>
    <p:sldId id="785" r:id="rId51"/>
    <p:sldId id="786" r:id="rId52"/>
    <p:sldId id="787" r:id="rId53"/>
    <p:sldId id="788" r:id="rId54"/>
    <p:sldId id="789" r:id="rId55"/>
    <p:sldId id="364" r:id="rId56"/>
    <p:sldId id="790" r:id="rId57"/>
    <p:sldId id="791" r:id="rId58"/>
    <p:sldId id="792" r:id="rId59"/>
    <p:sldId id="793" r:id="rId60"/>
    <p:sldId id="794" r:id="rId61"/>
    <p:sldId id="795" r:id="rId62"/>
    <p:sldId id="796" r:id="rId63"/>
    <p:sldId id="797" r:id="rId64"/>
    <p:sldId id="798" r:id="rId65"/>
    <p:sldId id="799" r:id="rId66"/>
    <p:sldId id="404" r:id="rId67"/>
    <p:sldId id="607" r:id="rId68"/>
    <p:sldId id="608" r:id="rId69"/>
    <p:sldId id="609" r:id="rId70"/>
    <p:sldId id="610" r:id="rId71"/>
    <p:sldId id="611" r:id="rId72"/>
    <p:sldId id="612" r:id="rId73"/>
    <p:sldId id="613" r:id="rId74"/>
    <p:sldId id="614" r:id="rId75"/>
    <p:sldId id="615" r:id="rId76"/>
    <p:sldId id="616" r:id="rId77"/>
    <p:sldId id="617" r:id="rId78"/>
    <p:sldId id="618" r:id="rId79"/>
    <p:sldId id="619" r:id="rId80"/>
    <p:sldId id="620" r:id="rId81"/>
    <p:sldId id="621" r:id="rId82"/>
    <p:sldId id="839" r:id="rId83"/>
    <p:sldId id="840" r:id="rId84"/>
    <p:sldId id="482" r:id="rId85"/>
    <p:sldId id="511" r:id="rId86"/>
    <p:sldId id="622" r:id="rId87"/>
    <p:sldId id="623" r:id="rId88"/>
    <p:sldId id="624" r:id="rId89"/>
    <p:sldId id="625" r:id="rId90"/>
    <p:sldId id="626" r:id="rId91"/>
    <p:sldId id="627" r:id="rId92"/>
    <p:sldId id="628" r:id="rId93"/>
    <p:sldId id="629" r:id="rId94"/>
    <p:sldId id="630" r:id="rId95"/>
    <p:sldId id="841" r:id="rId96"/>
    <p:sldId id="842" r:id="rId97"/>
    <p:sldId id="631" r:id="rId98"/>
    <p:sldId id="844" r:id="rId99"/>
    <p:sldId id="845" r:id="rId100"/>
    <p:sldId id="843" r:id="rId101"/>
    <p:sldId id="632" r:id="rId102"/>
    <p:sldId id="633" r:id="rId103"/>
    <p:sldId id="634" r:id="rId104"/>
    <p:sldId id="635" r:id="rId105"/>
    <p:sldId id="636" r:id="rId106"/>
    <p:sldId id="637" r:id="rId107"/>
    <p:sldId id="638" r:id="rId108"/>
    <p:sldId id="639" r:id="rId109"/>
    <p:sldId id="640" r:id="rId110"/>
    <p:sldId id="641" r:id="rId111"/>
    <p:sldId id="642" r:id="rId112"/>
    <p:sldId id="391" r:id="rId113"/>
    <p:sldId id="847" r:id="rId114"/>
    <p:sldId id="848" r:id="rId115"/>
    <p:sldId id="849" r:id="rId116"/>
    <p:sldId id="851" r:id="rId117"/>
    <p:sldId id="852" r:id="rId118"/>
    <p:sldId id="853" r:id="rId119"/>
    <p:sldId id="854" r:id="rId120"/>
    <p:sldId id="855" r:id="rId121"/>
    <p:sldId id="846" r:id="rId122"/>
    <p:sldId id="392" r:id="rId123"/>
    <p:sldId id="393" r:id="rId124"/>
    <p:sldId id="394" r:id="rId125"/>
    <p:sldId id="395" r:id="rId126"/>
    <p:sldId id="396" r:id="rId127"/>
    <p:sldId id="398" r:id="rId128"/>
    <p:sldId id="397" r:id="rId129"/>
    <p:sldId id="643" r:id="rId130"/>
    <p:sldId id="874" r:id="rId131"/>
    <p:sldId id="875" r:id="rId132"/>
    <p:sldId id="876" r:id="rId133"/>
    <p:sldId id="877" r:id="rId134"/>
    <p:sldId id="878" r:id="rId135"/>
    <p:sldId id="879" r:id="rId136"/>
    <p:sldId id="880" r:id="rId137"/>
    <p:sldId id="882" r:id="rId138"/>
    <p:sldId id="856" r:id="rId139"/>
    <p:sldId id="860" r:id="rId140"/>
    <p:sldId id="861" r:id="rId141"/>
    <p:sldId id="863" r:id="rId142"/>
    <p:sldId id="864" r:id="rId143"/>
    <p:sldId id="865" r:id="rId144"/>
    <p:sldId id="866" r:id="rId145"/>
    <p:sldId id="867" r:id="rId146"/>
    <p:sldId id="868" r:id="rId147"/>
    <p:sldId id="869" r:id="rId148"/>
    <p:sldId id="862" r:id="rId149"/>
    <p:sldId id="870" r:id="rId150"/>
    <p:sldId id="873" r:id="rId151"/>
    <p:sldId id="883" r:id="rId152"/>
    <p:sldId id="383" r:id="rId153"/>
    <p:sldId id="389" r:id="rId154"/>
    <p:sldId id="379" r:id="rId155"/>
    <p:sldId id="380" r:id="rId156"/>
    <p:sldId id="908" r:id="rId157"/>
    <p:sldId id="909" r:id="rId158"/>
    <p:sldId id="910" r:id="rId159"/>
    <p:sldId id="385" r:id="rId160"/>
    <p:sldId id="912" r:id="rId161"/>
    <p:sldId id="384" r:id="rId162"/>
    <p:sldId id="388" r:id="rId163"/>
    <p:sldId id="382" r:id="rId164"/>
    <p:sldId id="884" r:id="rId165"/>
    <p:sldId id="911" r:id="rId166"/>
    <p:sldId id="906" r:id="rId167"/>
    <p:sldId id="913" r:id="rId168"/>
    <p:sldId id="893" r:id="rId169"/>
    <p:sldId id="894" r:id="rId170"/>
    <p:sldId id="895" r:id="rId171"/>
    <p:sldId id="644" r:id="rId172"/>
    <p:sldId id="646" r:id="rId173"/>
    <p:sldId id="651" r:id="rId174"/>
    <p:sldId id="663" r:id="rId175"/>
    <p:sldId id="664" r:id="rId176"/>
    <p:sldId id="665" r:id="rId177"/>
    <p:sldId id="652" r:id="rId178"/>
    <p:sldId id="653" r:id="rId179"/>
    <p:sldId id="889" r:id="rId180"/>
    <p:sldId id="890" r:id="rId181"/>
    <p:sldId id="891" r:id="rId182"/>
    <p:sldId id="892" r:id="rId183"/>
    <p:sldId id="667" r:id="rId184"/>
    <p:sldId id="650" r:id="rId185"/>
    <p:sldId id="669" r:id="rId186"/>
    <p:sldId id="675" r:id="rId187"/>
    <p:sldId id="676" r:id="rId188"/>
    <p:sldId id="677" r:id="rId189"/>
    <p:sldId id="685" r:id="rId190"/>
    <p:sldId id="694" r:id="rId191"/>
    <p:sldId id="695" r:id="rId192"/>
    <p:sldId id="672" r:id="rId193"/>
    <p:sldId id="689" r:id="rId194"/>
    <p:sldId id="687" r:id="rId195"/>
    <p:sldId id="696" r:id="rId196"/>
    <p:sldId id="697" r:id="rId197"/>
    <p:sldId id="684" r:id="rId198"/>
    <p:sldId id="698" r:id="rId199"/>
    <p:sldId id="699" r:id="rId200"/>
    <p:sldId id="886" r:id="rId201"/>
    <p:sldId id="887" r:id="rId202"/>
    <p:sldId id="888" r:id="rId203"/>
    <p:sldId id="905" r:id="rId204"/>
    <p:sldId id="904" r:id="rId205"/>
    <p:sldId id="800" r:id="rId206"/>
    <p:sldId id="801" r:id="rId207"/>
    <p:sldId id="802" r:id="rId208"/>
    <p:sldId id="806" r:id="rId209"/>
    <p:sldId id="807" r:id="rId210"/>
    <p:sldId id="808" r:id="rId211"/>
    <p:sldId id="809" r:id="rId212"/>
    <p:sldId id="810" r:id="rId213"/>
    <p:sldId id="811" r:id="rId214"/>
    <p:sldId id="832" r:id="rId215"/>
    <p:sldId id="833" r:id="rId216"/>
    <p:sldId id="834" r:id="rId217"/>
    <p:sldId id="835" r:id="rId218"/>
    <p:sldId id="836" r:id="rId219"/>
    <p:sldId id="837" r:id="rId220"/>
    <p:sldId id="812" r:id="rId221"/>
    <p:sldId id="813" r:id="rId222"/>
    <p:sldId id="814" r:id="rId223"/>
    <p:sldId id="815" r:id="rId224"/>
    <p:sldId id="897" r:id="rId225"/>
    <p:sldId id="898" r:id="rId226"/>
    <p:sldId id="899" r:id="rId227"/>
    <p:sldId id="900" r:id="rId228"/>
    <p:sldId id="901" r:id="rId229"/>
    <p:sldId id="816" r:id="rId230"/>
    <p:sldId id="822" r:id="rId231"/>
    <p:sldId id="823" r:id="rId232"/>
    <p:sldId id="824" r:id="rId233"/>
    <p:sldId id="825" r:id="rId234"/>
    <p:sldId id="826" r:id="rId235"/>
    <p:sldId id="827" r:id="rId236"/>
    <p:sldId id="828" r:id="rId237"/>
    <p:sldId id="829" r:id="rId238"/>
    <p:sldId id="830" r:id="rId239"/>
    <p:sldId id="831" r:id="rId240"/>
    <p:sldId id="701" r:id="rId241"/>
    <p:sldId id="702" r:id="rId242"/>
    <p:sldId id="703" r:id="rId243"/>
    <p:sldId id="704" r:id="rId244"/>
    <p:sldId id="705" r:id="rId245"/>
    <p:sldId id="706" r:id="rId246"/>
    <p:sldId id="713" r:id="rId247"/>
    <p:sldId id="712" r:id="rId248"/>
    <p:sldId id="716" r:id="rId249"/>
    <p:sldId id="673" r:id="rId250"/>
    <p:sldId id="707" r:id="rId251"/>
    <p:sldId id="674" r:id="rId252"/>
    <p:sldId id="711" r:id="rId253"/>
    <p:sldId id="708" r:id="rId254"/>
    <p:sldId id="709" r:id="rId255"/>
    <p:sldId id="710" r:id="rId256"/>
    <p:sldId id="715" r:id="rId257"/>
    <p:sldId id="714" r:id="rId258"/>
    <p:sldId id="725" r:id="rId259"/>
    <p:sldId id="727" r:id="rId260"/>
    <p:sldId id="728" r:id="rId261"/>
    <p:sldId id="720" r:id="rId262"/>
    <p:sldId id="721" r:id="rId263"/>
    <p:sldId id="722" r:id="rId264"/>
    <p:sldId id="729" r:id="rId265"/>
    <p:sldId id="730" r:id="rId266"/>
    <p:sldId id="731" r:id="rId267"/>
    <p:sldId id="734" r:id="rId268"/>
    <p:sldId id="732" r:id="rId269"/>
    <p:sldId id="735" r:id="rId270"/>
    <p:sldId id="902" r:id="rId271"/>
    <p:sldId id="903" r:id="rId2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86772"/>
  </p:normalViewPr>
  <p:slideViewPr>
    <p:cSldViewPr snapToGrid="0" snapToObjects="1" showGuides="1">
      <p:cViewPr varScale="1">
        <p:scale>
          <a:sx n="86" d="100"/>
          <a:sy n="86" d="100"/>
        </p:scale>
        <p:origin x="389" y="5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2020-08-21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2020-08-21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if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tiff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tiff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1.png"/><Relationship Id="rId5" Type="http://schemas.openxmlformats.org/officeDocument/2006/relationships/image" Target="../media/image118.png"/><Relationship Id="rId10" Type="http://schemas.openxmlformats.org/officeDocument/2006/relationships/image" Target="../media/image1180.png"/><Relationship Id="rId4" Type="http://schemas.openxmlformats.org/officeDocument/2006/relationships/image" Target="../media/image117.png"/><Relationship Id="rId9" Type="http://schemas.openxmlformats.org/officeDocument/2006/relationships/image" Target="../media/image1170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iff"/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34.tiff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35.tif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ikasa1889/the-modern-history-of-object-recognition-infographic-aea18517c318" TargetMode="External"/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github.com/tzutalin/labelImg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tiff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tiff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tiff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tiff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85000"/>
                  </a:schemeClr>
                </a:solidFill>
              </a:rPr>
              <a:t>2020/08/21</a:t>
            </a:r>
            <a:endParaRPr kumimoji="1"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전통적인 </a:t>
            </a:r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https://www.nvidia.co.kr/content/apac/event/kr/deep-learning-day-2017/dli-1/Image_Classification_with_DIGITS_hryu.pdf</a:t>
            </a:r>
            <a:endParaRPr lang="en" sz="6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</a:t>
            </a:r>
            <a:r>
              <a:rPr kumimoji="1" lang="ko-KR" altLang="en-US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익은거</a:t>
            </a:r>
            <a:r>
              <a:rPr kumimoji="1" lang="ko-KR" altLang="en-US" dirty="0"/>
              <a:t> 상자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안익은거</a:t>
            </a:r>
            <a:r>
              <a:rPr kumimoji="1" lang="ko-KR" altLang="en-US" dirty="0"/>
              <a:t>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여러번</a:t>
            </a:r>
            <a:r>
              <a:rPr kumimoji="1" lang="ko-KR" altLang="en-US" dirty="0"/>
              <a:t>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https://arxiv.org/pdf/1411.4038.pdf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https://arxiv.org/pdf/1505.04366.pdf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/>
              <a:t> 다음 연산때 그 상태가 입력으로 사용된다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/>
              <a:t>일때와 두번째 </a:t>
            </a:r>
            <a:r>
              <a:rPr kumimoji="1" lang="en-US" altLang="ko-KR" dirty="0"/>
              <a:t>l</a:t>
            </a:r>
            <a:r>
              <a:rPr kumimoji="1" lang="ko-KR" altLang="en-US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 : </a:t>
            </a:r>
            <a:r>
              <a:rPr kumimoji="1" lang="ko-KR" altLang="en-US"/>
              <a:t>입력값의 절대값을 출력하는 함수</a:t>
            </a:r>
            <a:endParaRPr kumimoji="1" lang="en-US" altLang="ko-KR"/>
          </a:p>
          <a:p>
            <a:r>
              <a:rPr kumimoji="1" lang="ko-KR" altLang="en-US"/>
              <a:t>이런 함수를 학습 시키고 싶다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레이블링 데이터가 없다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 : </a:t>
            </a:r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구분</a:t>
            </a:r>
            <a:r>
              <a:rPr kumimoji="1" lang="en-US" altLang="ko-KR"/>
              <a:t>.</a:t>
            </a:r>
            <a:r>
              <a:rPr kumimoji="1" lang="ko-KR" altLang="en-US"/>
              <a:t> 양수일때 </a:t>
            </a:r>
            <a:r>
              <a:rPr kumimoji="1" lang="en-US" altLang="ko-KR"/>
              <a:t>1,</a:t>
            </a:r>
            <a:r>
              <a:rPr kumimoji="1" lang="ko-KR" altLang="en-US"/>
              <a:t> 음수일때 </a:t>
            </a:r>
            <a:r>
              <a:rPr kumimoji="1" lang="en-US" altLang="ko-KR"/>
              <a:t>0</a:t>
            </a:r>
            <a:r>
              <a:rPr kumimoji="1" lang="ko-KR" altLang="en-US"/>
              <a:t> 출력</a:t>
            </a:r>
            <a:endParaRPr kumimoji="1" lang="en-US" altLang="ko-KR"/>
          </a:p>
          <a:p>
            <a:r>
              <a:rPr kumimoji="1" lang="ko-KR" altLang="en-US"/>
              <a:t>이런 </a:t>
            </a:r>
            <a:r>
              <a:rPr kumimoji="1" lang="en-US" altLang="ko-KR"/>
              <a:t>G</a:t>
            </a:r>
            <a:r>
              <a:rPr kumimoji="1" lang="ko-KR" altLang="en-US"/>
              <a:t>함수를 가지고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 가지고 있는 </a:t>
            </a:r>
            <a:r>
              <a:rPr kumimoji="1" lang="en-US" altLang="ko-KR"/>
              <a:t>G</a:t>
            </a:r>
            <a:r>
              <a:rPr kumimoji="1" lang="ko-KR" altLang="en-US"/>
              <a:t> 함수를 가지고 </a:t>
            </a:r>
            <a:r>
              <a:rPr kumimoji="1" lang="en-US" altLang="ko-KR"/>
              <a:t>F</a:t>
            </a:r>
            <a:r>
              <a:rPr kumimoji="1" lang="ko-KR" altLang="en-US"/>
              <a:t>를 학습해 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를 가지고 </a:t>
            </a:r>
            <a:r>
              <a:rPr kumimoji="1" lang="en-US" altLang="ko-KR"/>
              <a:t>F </a:t>
            </a:r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</a:t>
            </a:r>
            <a:r>
              <a:rPr kumimoji="1" lang="en-US" altLang="ko-KR"/>
              <a:t>x</a:t>
            </a:r>
            <a:r>
              <a:rPr kumimoji="1" lang="ko-KR" altLang="en-US"/>
              <a:t>가 무엇이든간에 </a:t>
            </a:r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양수를 의미</a:t>
            </a:r>
            <a:r>
              <a:rPr kumimoji="1" lang="en-US" altLang="ko-KR"/>
              <a:t>)</a:t>
            </a:r>
            <a:r>
              <a:rPr kumimoji="1" lang="ko-KR" altLang="en-US"/>
              <a:t>이 출력되도록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</a:t>
            </a:r>
            <a:r>
              <a:rPr kumimoji="1" lang="en-US" altLang="ko-KR"/>
              <a:t>G</a:t>
            </a:r>
            <a:r>
              <a:rPr kumimoji="1" lang="ko-KR" altLang="en-US"/>
              <a:t>는 고정하고 </a:t>
            </a:r>
            <a:r>
              <a:rPr kumimoji="1" lang="en-US" altLang="ko-KR"/>
              <a:t>F</a:t>
            </a:r>
            <a:r>
              <a:rPr kumimoji="1" lang="ko-KR" altLang="en-US"/>
              <a:t>만 업데이트 하자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</a:t>
            </a:r>
            <a:r>
              <a:rPr kumimoji="1" lang="ko-KR" altLang="en-US"/>
              <a:t>는 </a:t>
            </a:r>
            <a:r>
              <a:rPr kumimoji="1" lang="en-US" altLang="ko-KR"/>
              <a:t>x</a:t>
            </a:r>
            <a:r>
              <a:rPr kumimoji="1" lang="ko-KR" altLang="en-US"/>
              <a:t>가 무엇이든 간에 양수인 </a:t>
            </a:r>
            <a:r>
              <a:rPr kumimoji="1" lang="en-US" altLang="ko-KR"/>
              <a:t>z</a:t>
            </a:r>
            <a:r>
              <a:rPr kumimoji="1" lang="ko-KR" altLang="en-US"/>
              <a:t>를 출력하도록 학습하게 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 : real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loss </a:t>
            </a:r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생성기는 판별기가 구별못하는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/>
              <a:t> 레이블링 데이타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-</a:t>
            </a:r>
            <a:r>
              <a:rPr kumimoji="1" lang="ko-KR" altLang="en-US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의미에 맞는 비용함수를 정의해서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그러고 나면 </a:t>
            </a:r>
            <a:r>
              <a:rPr kumimoji="1" lang="en-US" altLang="ko-KR" dirty="0"/>
              <a:t>DNN</a:t>
            </a:r>
            <a:r>
              <a:rPr kumimoji="1" lang="ko-KR" altLang="en-US"/>
              <a:t>은 해당 비용함수를 최소화하도록 학습된다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이면 좋은 거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loss_G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D_real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이면 좋은 거고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이면 좋은 거고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이미지는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임의의 이미지 대부분은 의미 없는 이미지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자연스런 숫자처럼 보이는 이미지는 </a:t>
            </a:r>
            <a:r>
              <a:rPr kumimoji="1" lang="en-US" altLang="ko-KR" dirty="0"/>
              <a:t>784</a:t>
            </a:r>
            <a:r>
              <a:rPr kumimoji="1" lang="ko-KR" altLang="en-US" dirty="0"/>
              <a:t>차원 공간에서 극히 일부분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입력으로 사용된 </a:t>
            </a:r>
            <a:r>
              <a:rPr kumimoji="1" lang="en-US" altLang="ko-KR" dirty="0"/>
              <a:t>128</a:t>
            </a:r>
            <a:r>
              <a:rPr kumimoji="1" lang="ko-KR" altLang="en-US" dirty="0"/>
              <a:t>차원은 그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극히 일부분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에 매핑된다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128</a:t>
            </a:r>
            <a:r>
              <a:rPr kumimoji="1" lang="ko-KR" altLang="en-US" dirty="0"/>
              <a:t>차원의 대부분은 자연스런 숫자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이런 입력 공간을 잠재 공간</a:t>
            </a:r>
            <a:r>
              <a:rPr kumimoji="1" lang="en-US" altLang="ko-KR" dirty="0"/>
              <a:t>(Latent Space)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 입력으로 사용한 노이즈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중간점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42709</TotalTime>
  <Words>6070</Words>
  <Application>Microsoft Office PowerPoint</Application>
  <PresentationFormat>화면 슬라이드 쇼(4:3)</PresentationFormat>
  <Paragraphs>1334</Paragraphs>
  <Slides>271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271</vt:i4>
      </vt:variant>
    </vt:vector>
  </HeadingPairs>
  <TitlesOfParts>
    <vt:vector size="280" baseType="lpstr">
      <vt:lpstr>NanumSquare</vt:lpstr>
      <vt:lpstr>Proxima Nova</vt:lpstr>
      <vt:lpstr>SeoulNamsan B</vt:lpstr>
      <vt:lpstr>SeoulNamsan M</vt:lpstr>
      <vt:lpstr>맑은 고딕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유성호</cp:lastModifiedBy>
  <cp:revision>643</cp:revision>
  <cp:lastPrinted>2017-06-08T03:54:08Z</cp:lastPrinted>
  <dcterms:created xsi:type="dcterms:W3CDTF">2017-05-08T00:37:53Z</dcterms:created>
  <dcterms:modified xsi:type="dcterms:W3CDTF">2020-08-21T05:04:14Z</dcterms:modified>
</cp:coreProperties>
</file>